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8288000" cy="96932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3402" y="-2298"/>
      </p:cViewPr>
      <p:guideLst>
        <p:guide orient="horz" pos="3053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586378"/>
            <a:ext cx="13716000" cy="3374696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091216"/>
            <a:ext cx="13716000" cy="2340296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3" indent="0" algn="ctr">
              <a:buNone/>
              <a:defRPr sz="1333"/>
            </a:lvl2pPr>
            <a:lvl3pPr marL="609624" indent="0" algn="ctr">
              <a:buNone/>
              <a:defRPr sz="1200"/>
            </a:lvl3pPr>
            <a:lvl4pPr marL="914436" indent="0" algn="ctr">
              <a:buNone/>
              <a:defRPr sz="1067"/>
            </a:lvl4pPr>
            <a:lvl5pPr marL="1219249" indent="0" algn="ctr">
              <a:buNone/>
              <a:defRPr sz="1067"/>
            </a:lvl5pPr>
            <a:lvl6pPr marL="1524060" indent="0" algn="ctr">
              <a:buNone/>
              <a:defRPr sz="1067"/>
            </a:lvl6pPr>
            <a:lvl7pPr marL="1828873" indent="0" algn="ctr">
              <a:buNone/>
              <a:defRPr sz="1067"/>
            </a:lvl7pPr>
            <a:lvl8pPr marL="2133685" indent="0" algn="ctr">
              <a:buNone/>
              <a:defRPr sz="1067"/>
            </a:lvl8pPr>
            <a:lvl9pPr marL="2438498" indent="0" algn="ctr">
              <a:buNone/>
              <a:defRPr sz="10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5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16083"/>
            <a:ext cx="3943350" cy="82146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16083"/>
            <a:ext cx="11601450" cy="82146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2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416595"/>
            <a:ext cx="15773400" cy="4032134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486873"/>
            <a:ext cx="15773400" cy="212040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3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49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6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73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685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498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5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580386"/>
            <a:ext cx="7772400" cy="61502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580386"/>
            <a:ext cx="7772400" cy="61502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16084"/>
            <a:ext cx="15773400" cy="18735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7" y="2376204"/>
            <a:ext cx="7736681" cy="116454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3" indent="0">
              <a:buNone/>
              <a:defRPr sz="1333" b="1"/>
            </a:lvl2pPr>
            <a:lvl3pPr marL="609624" indent="0">
              <a:buNone/>
              <a:defRPr sz="1200" b="1"/>
            </a:lvl3pPr>
            <a:lvl4pPr marL="914436" indent="0">
              <a:buNone/>
              <a:defRPr sz="1067" b="1"/>
            </a:lvl4pPr>
            <a:lvl5pPr marL="1219249" indent="0">
              <a:buNone/>
              <a:defRPr sz="1067" b="1"/>
            </a:lvl5pPr>
            <a:lvl6pPr marL="1524060" indent="0">
              <a:buNone/>
              <a:defRPr sz="1067" b="1"/>
            </a:lvl6pPr>
            <a:lvl7pPr marL="1828873" indent="0">
              <a:buNone/>
              <a:defRPr sz="1067" b="1"/>
            </a:lvl7pPr>
            <a:lvl8pPr marL="2133685" indent="0">
              <a:buNone/>
              <a:defRPr sz="1067" b="1"/>
            </a:lvl8pPr>
            <a:lvl9pPr marL="2438498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7" y="3540738"/>
            <a:ext cx="7736681" cy="5207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376204"/>
            <a:ext cx="7774782" cy="116454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3" indent="0">
              <a:buNone/>
              <a:defRPr sz="1333" b="1"/>
            </a:lvl2pPr>
            <a:lvl3pPr marL="609624" indent="0">
              <a:buNone/>
              <a:defRPr sz="1200" b="1"/>
            </a:lvl3pPr>
            <a:lvl4pPr marL="914436" indent="0">
              <a:buNone/>
              <a:defRPr sz="1067" b="1"/>
            </a:lvl4pPr>
            <a:lvl5pPr marL="1219249" indent="0">
              <a:buNone/>
              <a:defRPr sz="1067" b="1"/>
            </a:lvl5pPr>
            <a:lvl6pPr marL="1524060" indent="0">
              <a:buNone/>
              <a:defRPr sz="1067" b="1"/>
            </a:lvl6pPr>
            <a:lvl7pPr marL="1828873" indent="0">
              <a:buNone/>
              <a:defRPr sz="1067" b="1"/>
            </a:lvl7pPr>
            <a:lvl8pPr marL="2133685" indent="0">
              <a:buNone/>
              <a:defRPr sz="1067" b="1"/>
            </a:lvl8pPr>
            <a:lvl9pPr marL="2438498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540738"/>
            <a:ext cx="7774782" cy="52078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5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4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34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6218"/>
            <a:ext cx="5898356" cy="2261764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95660"/>
            <a:ext cx="9258300" cy="6888508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907988"/>
            <a:ext cx="5898356" cy="5387398"/>
          </a:xfrm>
        </p:spPr>
        <p:txBody>
          <a:bodyPr/>
          <a:lstStyle>
            <a:lvl1pPr marL="0" indent="0">
              <a:buNone/>
              <a:defRPr sz="1067"/>
            </a:lvl1pPr>
            <a:lvl2pPr marL="304813" indent="0">
              <a:buNone/>
              <a:defRPr sz="933"/>
            </a:lvl2pPr>
            <a:lvl3pPr marL="609624" indent="0">
              <a:buNone/>
              <a:defRPr sz="800"/>
            </a:lvl3pPr>
            <a:lvl4pPr marL="914436" indent="0">
              <a:buNone/>
              <a:defRPr sz="667"/>
            </a:lvl4pPr>
            <a:lvl5pPr marL="1219249" indent="0">
              <a:buNone/>
              <a:defRPr sz="667"/>
            </a:lvl5pPr>
            <a:lvl6pPr marL="1524060" indent="0">
              <a:buNone/>
              <a:defRPr sz="667"/>
            </a:lvl6pPr>
            <a:lvl7pPr marL="1828873" indent="0">
              <a:buNone/>
              <a:defRPr sz="667"/>
            </a:lvl7pPr>
            <a:lvl8pPr marL="2133685" indent="0">
              <a:buNone/>
              <a:defRPr sz="667"/>
            </a:lvl8pPr>
            <a:lvl9pPr marL="2438498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46218"/>
            <a:ext cx="5898356" cy="2261764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95660"/>
            <a:ext cx="9258300" cy="6888508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3" indent="0">
              <a:buNone/>
              <a:defRPr sz="1867"/>
            </a:lvl2pPr>
            <a:lvl3pPr marL="609624" indent="0">
              <a:buNone/>
              <a:defRPr sz="1600"/>
            </a:lvl3pPr>
            <a:lvl4pPr marL="914436" indent="0">
              <a:buNone/>
              <a:defRPr sz="1333"/>
            </a:lvl4pPr>
            <a:lvl5pPr marL="1219249" indent="0">
              <a:buNone/>
              <a:defRPr sz="1333"/>
            </a:lvl5pPr>
            <a:lvl6pPr marL="1524060" indent="0">
              <a:buNone/>
              <a:defRPr sz="1333"/>
            </a:lvl6pPr>
            <a:lvl7pPr marL="1828873" indent="0">
              <a:buNone/>
              <a:defRPr sz="1333"/>
            </a:lvl7pPr>
            <a:lvl8pPr marL="2133685" indent="0">
              <a:buNone/>
              <a:defRPr sz="1333"/>
            </a:lvl8pPr>
            <a:lvl9pPr marL="2438498" indent="0">
              <a:buNone/>
              <a:defRPr sz="133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907988"/>
            <a:ext cx="5898356" cy="5387398"/>
          </a:xfrm>
        </p:spPr>
        <p:txBody>
          <a:bodyPr/>
          <a:lstStyle>
            <a:lvl1pPr marL="0" indent="0">
              <a:buNone/>
              <a:defRPr sz="1067"/>
            </a:lvl1pPr>
            <a:lvl2pPr marL="304813" indent="0">
              <a:buNone/>
              <a:defRPr sz="933"/>
            </a:lvl2pPr>
            <a:lvl3pPr marL="609624" indent="0">
              <a:buNone/>
              <a:defRPr sz="800"/>
            </a:lvl3pPr>
            <a:lvl4pPr marL="914436" indent="0">
              <a:buNone/>
              <a:defRPr sz="667"/>
            </a:lvl4pPr>
            <a:lvl5pPr marL="1219249" indent="0">
              <a:buNone/>
              <a:defRPr sz="667"/>
            </a:lvl5pPr>
            <a:lvl6pPr marL="1524060" indent="0">
              <a:buNone/>
              <a:defRPr sz="667"/>
            </a:lvl6pPr>
            <a:lvl7pPr marL="1828873" indent="0">
              <a:buNone/>
              <a:defRPr sz="667"/>
            </a:lvl7pPr>
            <a:lvl8pPr marL="2133685" indent="0">
              <a:buNone/>
              <a:defRPr sz="667"/>
            </a:lvl8pPr>
            <a:lvl9pPr marL="2438498" indent="0">
              <a:buNone/>
              <a:defRPr sz="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6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16084"/>
            <a:ext cx="15773400" cy="1873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580386"/>
            <a:ext cx="15773400" cy="615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984238"/>
            <a:ext cx="41148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C6380-F7A1-431C-A2E5-E20E15BA65BF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984238"/>
            <a:ext cx="61722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984238"/>
            <a:ext cx="4114800" cy="5160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3DD87-E95E-47E7-8BFA-AB4C1F967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24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6" indent="-152406" algn="l" defTabSz="60962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19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0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43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55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68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79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92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04" indent="-152406" algn="l" defTabSz="609624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3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24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36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49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60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73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685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498" algn="l" defTabSz="609624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4936497" y="1054107"/>
            <a:ext cx="4527586" cy="3289619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554893" y="1104256"/>
            <a:ext cx="4441613" cy="3239471"/>
          </a:xfrm>
          <a:prstGeom prst="rect">
            <a:avLst/>
          </a:prstGeom>
          <a:ln>
            <a:noFill/>
          </a:ln>
        </p:spPr>
      </p:pic>
      <p:grpSp>
        <p:nvGrpSpPr>
          <p:cNvPr id="80" name="Group 79"/>
          <p:cNvGrpSpPr/>
          <p:nvPr/>
        </p:nvGrpSpPr>
        <p:grpSpPr>
          <a:xfrm>
            <a:off x="47636" y="2301243"/>
            <a:ext cx="4888861" cy="5494014"/>
            <a:chOff x="47636" y="2362815"/>
            <a:chExt cx="4888861" cy="5494014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" r="7536" b="6748"/>
            <a:stretch/>
          </p:blipFill>
          <p:spPr>
            <a:xfrm>
              <a:off x="47636" y="2362815"/>
              <a:ext cx="4888861" cy="4760581"/>
            </a:xfrm>
            <a:prstGeom prst="rect">
              <a:avLst/>
            </a:prstGeom>
            <a:ln>
              <a:noFill/>
            </a:ln>
          </p:spPr>
        </p:pic>
        <p:sp>
          <p:nvSpPr>
            <p:cNvPr id="82" name="Flowchart: Alternate Process 81"/>
            <p:cNvSpPr/>
            <p:nvPr/>
          </p:nvSpPr>
          <p:spPr>
            <a:xfrm>
              <a:off x="996641" y="7123396"/>
              <a:ext cx="2990850" cy="733433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rgbClr val="238B45"/>
                  </a:solidFill>
                </a:rPr>
                <a:t>MetaTracts</a:t>
              </a:r>
              <a:endParaRPr lang="en-US" sz="4400" dirty="0"/>
            </a:p>
          </p:txBody>
        </p:sp>
      </p:grpSp>
      <p:sp>
        <p:nvSpPr>
          <p:cNvPr id="83" name="Flowchart: Alternate Process 82"/>
          <p:cNvSpPr/>
          <p:nvPr/>
        </p:nvSpPr>
        <p:spPr>
          <a:xfrm>
            <a:off x="10401797" y="4029635"/>
            <a:ext cx="2747806" cy="73343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84" name="Flowchart: Alternate Process 83"/>
          <p:cNvSpPr/>
          <p:nvPr/>
        </p:nvSpPr>
        <p:spPr>
          <a:xfrm>
            <a:off x="5826388" y="4029635"/>
            <a:ext cx="2747806" cy="73343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8902" b="7401"/>
          <a:stretch/>
        </p:blipFill>
        <p:spPr>
          <a:xfrm>
            <a:off x="14167645" y="1104255"/>
            <a:ext cx="4153413" cy="3239471"/>
          </a:xfrm>
          <a:prstGeom prst="rect">
            <a:avLst/>
          </a:prstGeom>
          <a:ln>
            <a:noFill/>
          </a:ln>
        </p:spPr>
      </p:pic>
      <p:sp>
        <p:nvSpPr>
          <p:cNvPr id="86" name="Flowchart: Alternate Process 85"/>
          <p:cNvSpPr/>
          <p:nvPr/>
        </p:nvSpPr>
        <p:spPr>
          <a:xfrm>
            <a:off x="14870448" y="4029635"/>
            <a:ext cx="2747805" cy="73343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b="7769"/>
          <a:stretch/>
        </p:blipFill>
        <p:spPr>
          <a:xfrm>
            <a:off x="4888861" y="5845898"/>
            <a:ext cx="4622858" cy="334041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" t="18201" b="7892"/>
          <a:stretch/>
        </p:blipFill>
        <p:spPr>
          <a:xfrm>
            <a:off x="9630453" y="5882493"/>
            <a:ext cx="4290493" cy="330382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18381" b="8014"/>
          <a:stretch/>
        </p:blipFill>
        <p:spPr>
          <a:xfrm>
            <a:off x="14099105" y="5961702"/>
            <a:ext cx="4290493" cy="3224613"/>
          </a:xfrm>
          <a:prstGeom prst="rect">
            <a:avLst/>
          </a:prstGeom>
        </p:spPr>
      </p:pic>
      <p:sp>
        <p:nvSpPr>
          <p:cNvPr id="90" name="Flowchart: Alternate Process 89"/>
          <p:cNvSpPr/>
          <p:nvPr/>
        </p:nvSpPr>
        <p:spPr>
          <a:xfrm>
            <a:off x="5826387" y="8881962"/>
            <a:ext cx="2747806" cy="776388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sp>
        <p:nvSpPr>
          <p:cNvPr id="91" name="Flowchart: Alternate Process 90"/>
          <p:cNvSpPr/>
          <p:nvPr/>
        </p:nvSpPr>
        <p:spPr>
          <a:xfrm>
            <a:off x="10401796" y="8881962"/>
            <a:ext cx="2747806" cy="776388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92" name="Flowchart: Alternate Process 91"/>
          <p:cNvSpPr/>
          <p:nvPr/>
        </p:nvSpPr>
        <p:spPr>
          <a:xfrm>
            <a:off x="14870448" y="8881962"/>
            <a:ext cx="2747806" cy="776388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039074" y="273561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3F793D"/>
                </a:solidFill>
              </a:rPr>
              <a:t>Hierarchical clustering only</a:t>
            </a:r>
          </a:p>
        </p:txBody>
      </p:sp>
      <p:sp>
        <p:nvSpPr>
          <p:cNvPr id="94" name="Teardrop 93"/>
          <p:cNvSpPr>
            <a:spLocks noChangeAspect="1"/>
          </p:cNvSpPr>
          <p:nvPr/>
        </p:nvSpPr>
        <p:spPr>
          <a:xfrm rot="5400000">
            <a:off x="5481440" y="2407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95" name="TextBox 94"/>
          <p:cNvSpPr txBox="1"/>
          <p:nvPr/>
        </p:nvSpPr>
        <p:spPr>
          <a:xfrm>
            <a:off x="6039074" y="5117273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3F793D"/>
                </a:solidFill>
              </a:rPr>
              <a:t>K-means clustering only</a:t>
            </a:r>
          </a:p>
        </p:txBody>
      </p:sp>
      <p:sp>
        <p:nvSpPr>
          <p:cNvPr id="96" name="Teardrop 95"/>
          <p:cNvSpPr>
            <a:spLocks noChangeAspect="1"/>
          </p:cNvSpPr>
          <p:nvPr/>
        </p:nvSpPr>
        <p:spPr>
          <a:xfrm rot="5400000">
            <a:off x="5481440" y="4867789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B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3033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21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3</cp:revision>
  <dcterms:created xsi:type="dcterms:W3CDTF">2014-09-25T06:26:52Z</dcterms:created>
  <dcterms:modified xsi:type="dcterms:W3CDTF">2014-09-25T12:29:41Z</dcterms:modified>
</cp:coreProperties>
</file>